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4" r:id="rId8"/>
    <p:sldId id="265" r:id="rId9"/>
    <p:sldId id="282" r:id="rId10"/>
    <p:sldId id="266" r:id="rId11"/>
    <p:sldId id="28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408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11.08.2014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://smiles.33b.ru/smile.29414.html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Тесты зрительных диктантов.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(По И.Т. Федоренко)</a:t>
            </a:r>
            <a:endParaRPr lang="ru-RU" dirty="0"/>
          </a:p>
        </p:txBody>
      </p:sp>
      <p:pic>
        <p:nvPicPr>
          <p:cNvPr id="5" name="Picture 4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1538" y="3571876"/>
            <a:ext cx="2495560" cy="2495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14" descr="Eye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642918"/>
            <a:ext cx="119062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143116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Calibri" pitchFamily="34" charset="0"/>
              </a:rPr>
              <a:t>Набор № </a:t>
            </a:r>
            <a:r>
              <a:rPr lang="ru-RU" sz="6600" dirty="0" smtClean="0">
                <a:solidFill>
                  <a:srgbClr val="C00000"/>
                </a:solidFill>
                <a:latin typeface="Calibri" pitchFamily="34" charset="0"/>
              </a:rPr>
              <a:t>5</a:t>
            </a:r>
            <a:endParaRPr lang="ru-RU" sz="6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5" name="Picture 12" descr="t950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3500438"/>
            <a:ext cx="3429024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5720" y="928670"/>
            <a:ext cx="8858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Солнышко светит и греет.</a:t>
            </a:r>
            <a:endParaRPr lang="ru-RU" sz="4400" b="1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142873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/>
              <a:t>  Федя решал задачу у доски.</a:t>
            </a:r>
            <a:endParaRPr lang="ru-RU" sz="4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2143116"/>
            <a:ext cx="8858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Загорелась в небе зорька.</a:t>
            </a:r>
            <a:endParaRPr lang="ru-RU" sz="44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58" y="2928934"/>
            <a:ext cx="84296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  <a:latin typeface="Bookman Old Style" pitchFamily="18" charset="0"/>
                <a:ea typeface="Arial Unicode MS" pitchFamily="34" charset="-128"/>
                <a:cs typeface="Arial Unicode MS" pitchFamily="34" charset="-128"/>
              </a:rPr>
              <a:t> На  деревьях сверкал иней.</a:t>
            </a:r>
            <a:endParaRPr lang="ru-RU" sz="4000" b="1" dirty="0">
              <a:solidFill>
                <a:srgbClr val="0070C0"/>
              </a:solidFill>
              <a:latin typeface="Bookman Old Style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034" y="1928802"/>
            <a:ext cx="83582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/>
              <a:t>В  Кемерове  протекает Томь. </a:t>
            </a:r>
            <a:endParaRPr lang="ru-RU" sz="36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285720" y="2428868"/>
            <a:ext cx="88582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   В лесу собирают землянику.</a:t>
            </a:r>
            <a:endParaRPr lang="ru-RU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9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9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5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" presetClass="exit" presetSubtype="4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27" presetClass="exit" presetSubtype="0" fill="hold" grpId="1" nodeType="afterEffect">
                                  <p:stCondLst>
                                    <p:cond delay="6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7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"/>
                            </p:stCondLst>
                            <p:childTnLst>
                              <p:par>
                                <p:cTn id="61" presetID="1" presetClass="exit" presetSubtype="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5" presetClass="exit" presetSubtype="10" fill="hold" grpId="1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7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143116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Calibri" pitchFamily="34" charset="0"/>
              </a:rPr>
              <a:t>Набор № 1</a:t>
            </a:r>
            <a:endParaRPr lang="ru-RU" sz="6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5" name="Picture 47" descr="CBIZ07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00100" y="3643314"/>
            <a:ext cx="2480486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Тает снег.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Идёт дождь.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Небо хмурое.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Коля заболел.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Запели птицы.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Поле опустело</a:t>
            </a:r>
            <a:r>
              <a:rPr lang="ru-RU" sz="6000" dirty="0" smtClean="0">
                <a:latin typeface="Calibri" pitchFamily="34" charset="0"/>
              </a:rPr>
              <a:t>.</a:t>
            </a:r>
            <a:endParaRPr lang="ru-RU" sz="6000" dirty="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xit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" presetClass="exit" presetSubtype="1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xit" presetSubtype="0" fill="hold" nodeType="afterEffect">
                                  <p:stCondLst>
                                    <p:cond delay="5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9" presetClass="exit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8662" y="2143116"/>
            <a:ext cx="7826690" cy="1051560"/>
          </a:xfrm>
        </p:spPr>
        <p:txBody>
          <a:bodyPr>
            <a:no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  <a:latin typeface="Calibri" pitchFamily="34" charset="0"/>
              </a:rPr>
              <a:t>Набор № 2</a:t>
            </a:r>
            <a:endParaRPr lang="ru-RU" sz="6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5" name="Рисунок 10" descr="Без имени2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14942" y="1571612"/>
            <a:ext cx="2571768" cy="4197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Трещат морозы.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Я ищу землянику.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 лесу росла ель.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Наступила осень.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Дни стали короче.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latin typeface="Calibri" pitchFamily="34" charset="0"/>
              </a:rPr>
              <a:t>В лесу много берёз.</a:t>
            </a:r>
            <a:endParaRPr lang="ru-RU" sz="6000" dirty="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xit" presetSubtype="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" presetClass="exit" presetSubtype="10" fill="hold" nodeType="afterEffect">
                                  <p:stCondLst>
                                    <p:cond delay="60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xit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9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428728" y="2071678"/>
            <a:ext cx="7715272" cy="1051560"/>
          </a:xfrm>
        </p:spPr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C00000"/>
                </a:solidFill>
                <a:latin typeface="Calibri" pitchFamily="34" charset="0"/>
              </a:rPr>
              <a:t>Набор № </a:t>
            </a:r>
            <a:r>
              <a:rPr lang="ru-RU" sz="6000" dirty="0" smtClean="0">
                <a:solidFill>
                  <a:srgbClr val="C00000"/>
                </a:solidFill>
                <a:latin typeface="Calibri" pitchFamily="34" charset="0"/>
              </a:rPr>
              <a:t>3</a:t>
            </a:r>
            <a:endParaRPr lang="ru-RU" sz="60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5" name="Picture 15" descr="703a1a7b021366888b6ef1243654601b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86313" y="2714620"/>
            <a:ext cx="3000397" cy="2971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Autofit/>
          </a:bodyPr>
          <a:lstStyle/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Прилетели птички.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Ярко светит солнце.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Лида вытерла доску.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Весело бегут ручьи.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Подул резкий ветер.</a:t>
            </a:r>
          </a:p>
          <a:p>
            <a:pPr marL="514350" indent="-514350" algn="ctr">
              <a:buFont typeface="+mj-lt"/>
              <a:buAutoNum type="arabicPeriod"/>
            </a:pPr>
            <a:r>
              <a:rPr lang="ru-RU" sz="6000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Зоя прилежно учится</a:t>
            </a:r>
            <a:r>
              <a:rPr lang="ru-RU" sz="6000" dirty="0" smtClean="0">
                <a:latin typeface="Calibri" pitchFamily="34" charset="0"/>
              </a:rPr>
              <a:t>.</a:t>
            </a:r>
            <a:endParaRPr lang="ru-RU" sz="6000" dirty="0">
              <a:latin typeface="Calibri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9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5" presetClass="exit" presetSubtype="1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1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9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9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9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000"/>
                            </p:stCondLst>
                            <p:childTnLst>
                              <p:par>
                                <p:cTn id="60" presetID="9" presetClass="exit" presetSubtype="0" fill="hold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71472" y="2143116"/>
            <a:ext cx="8183880" cy="1051560"/>
          </a:xfrm>
        </p:spPr>
        <p:txBody>
          <a:bodyPr>
            <a:noAutofit/>
          </a:bodyPr>
          <a:lstStyle/>
          <a:p>
            <a:pPr algn="ctr"/>
            <a:r>
              <a:rPr lang="ru-RU" sz="6600" b="1" dirty="0" smtClean="0">
                <a:solidFill>
                  <a:srgbClr val="C00000"/>
                </a:solidFill>
                <a:latin typeface="Calibri" pitchFamily="34" charset="0"/>
              </a:rPr>
              <a:t>Набор № </a:t>
            </a:r>
            <a:r>
              <a:rPr lang="ru-RU" sz="6600" dirty="0" smtClean="0">
                <a:solidFill>
                  <a:srgbClr val="C00000"/>
                </a:solidFill>
                <a:latin typeface="Calibri" pitchFamily="34" charset="0"/>
              </a:rPr>
              <a:t>4</a:t>
            </a:r>
            <a:endParaRPr lang="ru-RU" sz="6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pic>
        <p:nvPicPr>
          <p:cNvPr id="5" name="Picture 11" descr="чтец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3286124"/>
            <a:ext cx="3088941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142984"/>
            <a:ext cx="8786842" cy="1643074"/>
          </a:xfrm>
        </p:spPr>
        <p:txBody>
          <a:bodyPr/>
          <a:lstStyle/>
          <a:p>
            <a:r>
              <a:rPr lang="ru-RU" dirty="0" smtClean="0"/>
              <a:t>1. </a:t>
            </a:r>
            <a:r>
              <a:rPr lang="ru-RU" sz="4800" dirty="0" smtClean="0">
                <a:solidFill>
                  <a:srgbClr val="002060"/>
                </a:solidFill>
                <a:effectLst/>
              </a:rPr>
              <a:t>Дятел долбил дерево.</a:t>
            </a:r>
            <a:endParaRPr lang="ru-RU" sz="4800" dirty="0">
              <a:solidFill>
                <a:srgbClr val="002060"/>
              </a:solidFill>
              <a:effectLst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57126" y="2214554"/>
            <a:ext cx="8786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</a:t>
            </a:r>
            <a:r>
              <a:rPr lang="ru-RU" sz="4800" b="1" dirty="0" smtClean="0">
                <a:solidFill>
                  <a:srgbClr val="002060"/>
                </a:solidFill>
              </a:rPr>
              <a:t>Я </a:t>
            </a:r>
            <a:r>
              <a:rPr lang="ru-RU" sz="4400" b="1" dirty="0" smtClean="0">
                <a:solidFill>
                  <a:srgbClr val="002060"/>
                </a:solidFill>
              </a:rPr>
              <a:t>хочу</a:t>
            </a:r>
            <a:r>
              <a:rPr lang="ru-RU" sz="4800" b="1" dirty="0" smtClean="0">
                <a:solidFill>
                  <a:srgbClr val="002060"/>
                </a:solidFill>
              </a:rPr>
              <a:t> посадить цветы.</a:t>
            </a:r>
            <a:endParaRPr lang="ru-RU" sz="54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564" y="1643050"/>
            <a:ext cx="87154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rgbClr val="002060"/>
                </a:solidFill>
              </a:rPr>
              <a:t> </a:t>
            </a:r>
            <a:r>
              <a:rPr lang="ru-RU" sz="4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Иней украсил деревья.</a:t>
            </a:r>
            <a:endParaRPr lang="ru-RU" sz="4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58" y="1857364"/>
            <a:ext cx="878684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воды цветы завянут.</a:t>
            </a:r>
            <a:endParaRPr lang="ru-RU" sz="4400" b="1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28596" y="2214554"/>
            <a:ext cx="85011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Пролетело жаркое лето.</a:t>
            </a:r>
            <a:endParaRPr lang="ru-RU" sz="4400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2285992"/>
            <a:ext cx="85011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800" b="1" dirty="0" smtClean="0">
                <a:solidFill>
                  <a:schemeClr val="accent4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Возле дома посадили ель</a:t>
            </a:r>
            <a:r>
              <a:rPr lang="ru-RU" sz="4800" b="1" dirty="0" smtClean="0">
                <a:solidFill>
                  <a:schemeClr val="accent4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.</a:t>
            </a:r>
            <a:endParaRPr lang="ru-RU" sz="4800" b="1" dirty="0">
              <a:solidFill>
                <a:schemeClr val="accent4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" presetClass="exit" presetSubtype="10" fill="hold" grpId="1" nodeType="afterEffect">
                                  <p:stCondLst>
                                    <p:cond delay="8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9" presetClass="exit" presetSubtype="0" fill="hold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" presetClass="exit" presetSubtype="1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" presetClass="exit" presetSubtype="4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5" presetClass="exit" presetSubtype="1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55" presetClass="exit" presetSubtype="0" fill="hold" grpId="1" nodeType="afterEffect">
                                  <p:stCondLst>
                                    <p:cond delay="7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allAtOnce"/>
      <p:bldP spid="4" grpId="0"/>
      <p:bldP spid="4" grpId="1"/>
      <p:bldP spid="5" grpId="0"/>
      <p:bldP spid="5" grpId="1"/>
      <p:bldP spid="6" grpId="0"/>
      <p:bldP spid="6" grpId="1"/>
      <p:bldP spid="7" grpId="0"/>
      <p:bldP spid="7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95</TotalTime>
  <Words>155</Words>
  <Application>Microsoft Office PowerPoint</Application>
  <PresentationFormat>Экран (4:3)</PresentationFormat>
  <Paragraphs>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 Unicode MS</vt:lpstr>
      <vt:lpstr>Arial</vt:lpstr>
      <vt:lpstr>Bookman Old Style</vt:lpstr>
      <vt:lpstr>Calibri</vt:lpstr>
      <vt:lpstr>Cambria</vt:lpstr>
      <vt:lpstr>Verdana</vt:lpstr>
      <vt:lpstr>Wingdings 2</vt:lpstr>
      <vt:lpstr>Аспект</vt:lpstr>
      <vt:lpstr>Тесты зрительных диктантов.</vt:lpstr>
      <vt:lpstr>Набор № 1</vt:lpstr>
      <vt:lpstr>Презентация PowerPoint</vt:lpstr>
      <vt:lpstr>Набор № 2</vt:lpstr>
      <vt:lpstr>Презентация PowerPoint</vt:lpstr>
      <vt:lpstr>Набор № 3</vt:lpstr>
      <vt:lpstr>Презентация PowerPoint</vt:lpstr>
      <vt:lpstr>Набор № 4</vt:lpstr>
      <vt:lpstr>1. Дятел долбил дерево.</vt:lpstr>
      <vt:lpstr>Набор № 5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Тесты зрительных диктантов.</dc:title>
  <cp:lastModifiedBy>Екатерина Гончарова</cp:lastModifiedBy>
  <cp:revision>27</cp:revision>
  <dcterms:modified xsi:type="dcterms:W3CDTF">2014-08-11T10:35:57Z</dcterms:modified>
</cp:coreProperties>
</file>